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8" r:id="rId3"/>
    <p:sldId id="269" r:id="rId4"/>
    <p:sldId id="268" r:id="rId5"/>
    <p:sldId id="259" r:id="rId6"/>
    <p:sldId id="260" r:id="rId7"/>
    <p:sldId id="261" r:id="rId8"/>
    <p:sldId id="263" r:id="rId9"/>
    <p:sldId id="265" r:id="rId10"/>
    <p:sldId id="266" r:id="rId11"/>
    <p:sldId id="267" r:id="rId12"/>
  </p:sldIdLst>
  <p:sldSz cx="20104100" cy="11309350"/>
  <p:notesSz cx="20104100" cy="113093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26"/>
  </p:normalViewPr>
  <p:slideViewPr>
    <p:cSldViewPr>
      <p:cViewPr varScale="1">
        <p:scale>
          <a:sx n="73" d="100"/>
          <a:sy n="73" d="100"/>
        </p:scale>
        <p:origin x="816" y="20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6" cy="23749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9/3/24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9/3/24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9/3/24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9/3/24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9/3/24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05205" y="452374"/>
            <a:ext cx="18093690" cy="18094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9/3/24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80050" y="1455453"/>
            <a:ext cx="1895230" cy="224076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031441" y="1896905"/>
            <a:ext cx="13465388" cy="16012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3791E1-13EE-7163-146F-04CD27ED4560}"/>
              </a:ext>
            </a:extLst>
          </p:cNvPr>
          <p:cNvSpPr txBox="1"/>
          <p:nvPr/>
        </p:nvSpPr>
        <p:spPr>
          <a:xfrm>
            <a:off x="3520862" y="4208125"/>
            <a:ext cx="134653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b="1" dirty="0"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rPr>
              <a:t>Разработка базы данных мероприятий по направлению «</a:t>
            </a:r>
            <a:r>
              <a:rPr lang="en-US" sz="5400" b="1" dirty="0" err="1"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rPr>
              <a:t>BigData</a:t>
            </a:r>
            <a:r>
              <a:rPr lang="ru-RU" sz="5400" b="1" dirty="0"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rPr>
              <a:t>»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D5FE69-C25A-258E-CD75-5A3F1DBB28B7}"/>
              </a:ext>
            </a:extLst>
          </p:cNvPr>
          <p:cNvSpPr txBox="1"/>
          <p:nvPr/>
        </p:nvSpPr>
        <p:spPr>
          <a:xfrm>
            <a:off x="1780050" y="8381393"/>
            <a:ext cx="86106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Студент: </a:t>
            </a:r>
            <a:r>
              <a:rPr lang="ru-RU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Байрамгалин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Ярослав </a:t>
            </a:r>
            <a:r>
              <a:rPr lang="ru-RU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Ринатович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Группа: ИУ7-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61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</a:t>
            </a:r>
          </a:p>
          <a:p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</a:t>
            </a:r>
            <a:r>
              <a:rPr lang="ru-RU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Яковидис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Н.О.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Box 84">
            <a:extLst>
              <a:ext uri="{FF2B5EF4-FFF2-40B4-BE49-F238E27FC236}">
                <a16:creationId xmlns:a16="http://schemas.microsoft.com/office/drawing/2014/main" id="{B17EFB17-20C2-AE29-4637-2D688B12775C}"/>
              </a:ext>
            </a:extLst>
          </p:cNvPr>
          <p:cNvSpPr txBox="1"/>
          <p:nvPr/>
        </p:nvSpPr>
        <p:spPr>
          <a:xfrm>
            <a:off x="9089399" y="10378270"/>
            <a:ext cx="1143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10</a:t>
            </a:r>
            <a:endParaRPr lang="ru-RU" sz="4800" dirty="0"/>
          </a:p>
        </p:txBody>
      </p:sp>
      <p:pic>
        <p:nvPicPr>
          <p:cNvPr id="86" name="Рисунок 85">
            <a:extLst>
              <a:ext uri="{FF2B5EF4-FFF2-40B4-BE49-F238E27FC236}">
                <a16:creationId xmlns:a16="http://schemas.microsoft.com/office/drawing/2014/main" id="{CBD59FD9-A1E5-3125-A270-86723262D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251" y="2564244"/>
            <a:ext cx="6248400" cy="7607300"/>
          </a:xfrm>
          <a:prstGeom prst="rect">
            <a:avLst/>
          </a:prstGeom>
        </p:spPr>
      </p:pic>
      <p:pic>
        <p:nvPicPr>
          <p:cNvPr id="87" name="Рисунок 86">
            <a:extLst>
              <a:ext uri="{FF2B5EF4-FFF2-40B4-BE49-F238E27FC236}">
                <a16:creationId xmlns:a16="http://schemas.microsoft.com/office/drawing/2014/main" id="{BF06C88E-2896-1E64-DA59-639A9DF16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0651" y="2964172"/>
            <a:ext cx="11131667" cy="6779781"/>
          </a:xfrm>
          <a:prstGeom prst="rect">
            <a:avLst/>
          </a:prstGeom>
        </p:spPr>
      </p:pic>
      <p:sp>
        <p:nvSpPr>
          <p:cNvPr id="88" name="TextBox 87">
            <a:extLst>
              <a:ext uri="{FF2B5EF4-FFF2-40B4-BE49-F238E27FC236}">
                <a16:creationId xmlns:a16="http://schemas.microsoft.com/office/drawing/2014/main" id="{40A8D3F4-CE3D-3060-0B30-AAA10073904F}"/>
              </a:ext>
            </a:extLst>
          </p:cNvPr>
          <p:cNvSpPr txBox="1"/>
          <p:nvPr/>
        </p:nvSpPr>
        <p:spPr>
          <a:xfrm>
            <a:off x="1712251" y="788500"/>
            <a:ext cx="10287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Результаты исследования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E8DB7AA-9C74-4A50-149A-5F1BD9D5C34D}"/>
              </a:ext>
            </a:extLst>
          </p:cNvPr>
          <p:cNvSpPr txBox="1"/>
          <p:nvPr/>
        </p:nvSpPr>
        <p:spPr>
          <a:xfrm>
            <a:off x="9089399" y="10378270"/>
            <a:ext cx="1143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11</a:t>
            </a:r>
            <a:endParaRPr lang="ru-RU" sz="4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427637-11BC-B13C-F829-A6A7391EC1F9}"/>
              </a:ext>
            </a:extLst>
          </p:cNvPr>
          <p:cNvSpPr txBox="1"/>
          <p:nvPr/>
        </p:nvSpPr>
        <p:spPr>
          <a:xfrm>
            <a:off x="1441450" y="473075"/>
            <a:ext cx="6858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CFE0F6-D3BF-BBCB-42D9-9EBB855D46EF}"/>
              </a:ext>
            </a:extLst>
          </p:cNvPr>
          <p:cNvSpPr txBox="1"/>
          <p:nvPr/>
        </p:nvSpPr>
        <p:spPr>
          <a:xfrm>
            <a:off x="1399241" y="2067900"/>
            <a:ext cx="12719050" cy="59131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формализована задача и определен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необходимыи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функционал;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описана структура объектов базы данных, а также сделан выбор СУБД для ее хранения и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взаимодействия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спроектирован и разработан триггер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спроектирован и разработан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интерфейс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взаимодействия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базои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данных;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проведено исследование </a:t>
            </a:r>
            <a:r>
              <a:rPr lang="ru-RU" sz="2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— установлено уменьшение времени выполнения простого (с точки зрения количества условий) запроса, при наличии индекса в базе данных.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3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18D5F2-23E8-EAEB-46FE-24CACD422DFC}"/>
              </a:ext>
            </a:extLst>
          </p:cNvPr>
          <p:cNvSpPr txBox="1"/>
          <p:nvPr/>
        </p:nvSpPr>
        <p:spPr>
          <a:xfrm>
            <a:off x="1441450" y="8467886"/>
            <a:ext cx="112014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600" b="1" dirty="0">
                <a:effectLst/>
                <a:latin typeface="TimesNewRomanPSMT"/>
              </a:rPr>
              <a:t>Достигнута цель </a:t>
            </a:r>
            <a:r>
              <a:rPr lang="ru-RU" sz="3600" dirty="0">
                <a:effectLst/>
                <a:latin typeface="TimesNewRomanPSMT"/>
              </a:rPr>
              <a:t>— спроектирована и разработана база данных мероприятий по направлению «</a:t>
            </a:r>
            <a:r>
              <a:rPr lang="en" sz="3600" dirty="0">
                <a:effectLst/>
                <a:latin typeface="TimesNewRomanPSMT"/>
              </a:rPr>
              <a:t>Big Data». </a:t>
            </a:r>
            <a:endParaRPr lang="en" sz="3600" dirty="0">
              <a:effectLst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>
            <a:extLst>
              <a:ext uri="{FF2B5EF4-FFF2-40B4-BE49-F238E27FC236}">
                <a16:creationId xmlns:a16="http://schemas.microsoft.com/office/drawing/2014/main" id="{1F70BA89-A27F-D923-59C2-244551FD4BA1}"/>
              </a:ext>
            </a:extLst>
          </p:cNvPr>
          <p:cNvSpPr txBox="1"/>
          <p:nvPr/>
        </p:nvSpPr>
        <p:spPr>
          <a:xfrm>
            <a:off x="6524718" y="3817152"/>
            <a:ext cx="7086600" cy="3675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Целью работы </a:t>
            </a:r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является проектирование и разработка </a:t>
            </a:r>
            <a:r>
              <a:rPr lang="ru-RU" sz="4000" dirty="0"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rPr>
              <a:t>базы данных мероприятий по направлению «</a:t>
            </a:r>
            <a:r>
              <a:rPr lang="en-US" sz="4000" dirty="0" err="1"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rPr>
              <a:t>BigData</a:t>
            </a:r>
            <a:r>
              <a:rPr lang="ru-RU" sz="4000" dirty="0"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rPr>
              <a:t>»</a:t>
            </a:r>
            <a:endParaRPr lang="ru-RU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F79B124-DF5B-DDC2-A464-BDD5F6979B57}"/>
              </a:ext>
            </a:extLst>
          </p:cNvPr>
          <p:cNvSpPr txBox="1"/>
          <p:nvPr/>
        </p:nvSpPr>
        <p:spPr>
          <a:xfrm>
            <a:off x="7997601" y="549275"/>
            <a:ext cx="38100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742A943-C2BC-9283-1082-05AF5C9DB6B3}"/>
              </a:ext>
            </a:extLst>
          </p:cNvPr>
          <p:cNvSpPr txBox="1"/>
          <p:nvPr/>
        </p:nvSpPr>
        <p:spPr>
          <a:xfrm flipH="1">
            <a:off x="9518650" y="9900129"/>
            <a:ext cx="76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2</a:t>
            </a:r>
            <a:endParaRPr lang="ru-RU" sz="4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object 31"/>
          <p:cNvSpPr/>
          <p:nvPr/>
        </p:nvSpPr>
        <p:spPr>
          <a:xfrm>
            <a:off x="9902601" y="9955908"/>
            <a:ext cx="330835" cy="501015"/>
          </a:xfrm>
          <a:custGeom>
            <a:avLst/>
            <a:gdLst/>
            <a:ahLst/>
            <a:cxnLst/>
            <a:rect l="l" t="t" r="r" b="b"/>
            <a:pathLst>
              <a:path w="330834" h="501015">
                <a:moveTo>
                  <a:pt x="167534" y="0"/>
                </a:moveTo>
                <a:lnTo>
                  <a:pt x="127137" y="4045"/>
                </a:lnTo>
                <a:lnTo>
                  <a:pt x="90192" y="16182"/>
                </a:lnTo>
                <a:lnTo>
                  <a:pt x="45215" y="47684"/>
                </a:lnTo>
                <a:lnTo>
                  <a:pt x="16955" y="92572"/>
                </a:lnTo>
                <a:lnTo>
                  <a:pt x="10470" y="128506"/>
                </a:lnTo>
                <a:lnTo>
                  <a:pt x="67584" y="128506"/>
                </a:lnTo>
                <a:lnTo>
                  <a:pt x="68982" y="116815"/>
                </a:lnTo>
                <a:lnTo>
                  <a:pt x="71987" y="106017"/>
                </a:lnTo>
                <a:lnTo>
                  <a:pt x="98878" y="71808"/>
                </a:lnTo>
                <a:lnTo>
                  <a:pt x="142070" y="53722"/>
                </a:lnTo>
                <a:lnTo>
                  <a:pt x="166582" y="51402"/>
                </a:lnTo>
                <a:lnTo>
                  <a:pt x="179581" y="52042"/>
                </a:lnTo>
                <a:lnTo>
                  <a:pt x="222655" y="67257"/>
                </a:lnTo>
                <a:lnTo>
                  <a:pt x="248951" y="99755"/>
                </a:lnTo>
                <a:lnTo>
                  <a:pt x="255108" y="133265"/>
                </a:lnTo>
                <a:lnTo>
                  <a:pt x="254320" y="145699"/>
                </a:lnTo>
                <a:lnTo>
                  <a:pt x="235699" y="186988"/>
                </a:lnTo>
                <a:lnTo>
                  <a:pt x="196596" y="212094"/>
                </a:lnTo>
                <a:lnTo>
                  <a:pt x="157063" y="217984"/>
                </a:lnTo>
                <a:lnTo>
                  <a:pt x="118035" y="217984"/>
                </a:lnTo>
                <a:lnTo>
                  <a:pt x="118035" y="270339"/>
                </a:lnTo>
                <a:lnTo>
                  <a:pt x="157063" y="270339"/>
                </a:lnTo>
                <a:lnTo>
                  <a:pt x="174911" y="271068"/>
                </a:lnTo>
                <a:lnTo>
                  <a:pt x="219888" y="281999"/>
                </a:lnTo>
                <a:lnTo>
                  <a:pt x="251479" y="304577"/>
                </a:lnTo>
                <a:lnTo>
                  <a:pt x="271410" y="348677"/>
                </a:lnTo>
                <a:lnTo>
                  <a:pt x="272243" y="361721"/>
                </a:lnTo>
                <a:lnTo>
                  <a:pt x="271380" y="374185"/>
                </a:lnTo>
                <a:lnTo>
                  <a:pt x="250884" y="416158"/>
                </a:lnTo>
                <a:lnTo>
                  <a:pt x="207781" y="442186"/>
                </a:lnTo>
                <a:lnTo>
                  <a:pt x="164678" y="448344"/>
                </a:lnTo>
                <a:lnTo>
                  <a:pt x="150950" y="447764"/>
                </a:lnTo>
                <a:lnTo>
                  <a:pt x="113513" y="439063"/>
                </a:lnTo>
                <a:lnTo>
                  <a:pt x="76151" y="412886"/>
                </a:lnTo>
                <a:lnTo>
                  <a:pt x="59969" y="372192"/>
                </a:lnTo>
                <a:lnTo>
                  <a:pt x="0" y="372192"/>
                </a:lnTo>
                <a:lnTo>
                  <a:pt x="13832" y="424442"/>
                </a:lnTo>
                <a:lnTo>
                  <a:pt x="48725" y="465181"/>
                </a:lnTo>
                <a:lnTo>
                  <a:pt x="81625" y="484516"/>
                </a:lnTo>
                <a:lnTo>
                  <a:pt x="121069" y="496653"/>
                </a:lnTo>
                <a:lnTo>
                  <a:pt x="165630" y="500698"/>
                </a:lnTo>
                <a:lnTo>
                  <a:pt x="188669" y="499568"/>
                </a:lnTo>
                <a:lnTo>
                  <a:pt x="230909" y="490525"/>
                </a:lnTo>
                <a:lnTo>
                  <a:pt x="267691" y="472736"/>
                </a:lnTo>
                <a:lnTo>
                  <a:pt x="296962" y="447987"/>
                </a:lnTo>
                <a:lnTo>
                  <a:pt x="324894" y="399440"/>
                </a:lnTo>
                <a:lnTo>
                  <a:pt x="330308" y="361721"/>
                </a:lnTo>
                <a:lnTo>
                  <a:pt x="328687" y="339455"/>
                </a:lnTo>
                <a:lnTo>
                  <a:pt x="315718" y="300547"/>
                </a:lnTo>
                <a:lnTo>
                  <a:pt x="290135" y="269580"/>
                </a:lnTo>
                <a:lnTo>
                  <a:pt x="254082" y="249947"/>
                </a:lnTo>
                <a:lnTo>
                  <a:pt x="232263" y="244637"/>
                </a:lnTo>
                <a:lnTo>
                  <a:pt x="232263" y="240830"/>
                </a:lnTo>
                <a:lnTo>
                  <a:pt x="278891" y="214013"/>
                </a:lnTo>
                <a:lnTo>
                  <a:pt x="306808" y="168545"/>
                </a:lnTo>
                <a:lnTo>
                  <a:pt x="312222" y="130410"/>
                </a:lnTo>
                <a:lnTo>
                  <a:pt x="311137" y="113454"/>
                </a:lnTo>
                <a:lnTo>
                  <a:pt x="294850" y="66156"/>
                </a:lnTo>
                <a:lnTo>
                  <a:pt x="260359" y="28095"/>
                </a:lnTo>
                <a:lnTo>
                  <a:pt x="209536" y="4581"/>
                </a:lnTo>
                <a:lnTo>
                  <a:pt x="189338" y="1145"/>
                </a:lnTo>
                <a:lnTo>
                  <a:pt x="16753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52A1FD5-A9BF-0F21-46D2-0CF0FEC19C80}"/>
              </a:ext>
            </a:extLst>
          </p:cNvPr>
          <p:cNvSpPr txBox="1"/>
          <p:nvPr/>
        </p:nvSpPr>
        <p:spPr>
          <a:xfrm>
            <a:off x="4149501" y="2355512"/>
            <a:ext cx="11506200" cy="6651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effectLst/>
                <a:latin typeface="TimesNewRomanPSMT"/>
              </a:rPr>
              <a:t>определить </a:t>
            </a:r>
            <a:r>
              <a:rPr lang="ru-RU" sz="3200" dirty="0" err="1">
                <a:effectLst/>
                <a:latin typeface="TimesNewRomanPSMT"/>
              </a:rPr>
              <a:t>необходимыи</a:t>
            </a:r>
            <a:r>
              <a:rPr lang="ru-RU" sz="3200" dirty="0">
                <a:effectLst/>
                <a:latin typeface="TimesNewRomanPSMT"/>
              </a:rPr>
              <a:t>̆ функционал приложения, предоставляющего доступ к базе данных; </a:t>
            </a:r>
            <a:endParaRPr lang="ru-RU" sz="3200" dirty="0">
              <a:effectLst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effectLst/>
                <a:latin typeface="TimesNewRomanPSMT"/>
              </a:rPr>
              <a:t>выделить роли </a:t>
            </a:r>
            <a:r>
              <a:rPr lang="ru-RU" sz="3200" dirty="0" err="1">
                <a:effectLst/>
                <a:latin typeface="TimesNewRomanPSMT"/>
              </a:rPr>
              <a:t>пользователеи</a:t>
            </a:r>
            <a:r>
              <a:rPr lang="ru-RU" sz="3200" dirty="0">
                <a:effectLst/>
                <a:latin typeface="TimesNewRomanPSMT"/>
              </a:rPr>
              <a:t>̆, а также формализовать данные; </a:t>
            </a:r>
            <a:endParaRPr lang="ru-RU" sz="3200" dirty="0">
              <a:effectLst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effectLst/>
                <a:latin typeface="TimesNewRomanPSMT"/>
              </a:rPr>
              <a:t>проанализировать системы управления базами данных и выбрать подходящую систему для хранения данных; </a:t>
            </a:r>
            <a:endParaRPr lang="ru-RU" sz="3200" dirty="0">
              <a:effectLst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effectLst/>
                <a:latin typeface="TimesNewRomanPSMT"/>
              </a:rPr>
              <a:t>спроектировать базу данных, описать ее сущности и связи, спроектировать триггер; </a:t>
            </a:r>
            <a:endParaRPr lang="ru-RU" sz="3200" dirty="0">
              <a:effectLst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effectLst/>
                <a:latin typeface="TimesNewRomanPSMT"/>
              </a:rPr>
              <a:t>реализовать </a:t>
            </a:r>
            <a:r>
              <a:rPr lang="ru-RU" sz="3200" dirty="0" err="1">
                <a:effectLst/>
                <a:latin typeface="TimesNewRomanPSMT"/>
              </a:rPr>
              <a:t>интерфейс</a:t>
            </a:r>
            <a:r>
              <a:rPr lang="ru-RU" sz="3200" dirty="0">
                <a:effectLst/>
                <a:latin typeface="TimesNewRomanPSMT"/>
              </a:rPr>
              <a:t> для доступа к базе данных. </a:t>
            </a:r>
            <a:endParaRPr lang="ru-RU" sz="3200" dirty="0">
              <a:effectLst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CC93886-CC92-7ED4-3388-C1DE62657A4E}"/>
              </a:ext>
            </a:extLst>
          </p:cNvPr>
          <p:cNvSpPr txBox="1"/>
          <p:nvPr/>
        </p:nvSpPr>
        <p:spPr>
          <a:xfrm>
            <a:off x="6854601" y="772972"/>
            <a:ext cx="3048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</a:p>
        </p:txBody>
      </p:sp>
    </p:spTree>
    <p:extLst>
      <p:ext uri="{BB962C8B-B14F-4D97-AF65-F5344CB8AC3E}">
        <p14:creationId xmlns:p14="http://schemas.microsoft.com/office/powerpoint/2010/main" val="1050945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441E5A7-A5B4-B5E1-723A-672DD37387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122" y="1279434"/>
            <a:ext cx="10744200" cy="94472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E93AA0D-26EB-889A-D0C4-5D6D96364462}"/>
              </a:ext>
            </a:extLst>
          </p:cNvPr>
          <p:cNvSpPr txBox="1"/>
          <p:nvPr/>
        </p:nvSpPr>
        <p:spPr>
          <a:xfrm>
            <a:off x="6440534" y="549275"/>
            <a:ext cx="72230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b="1" dirty="0"/>
              <a:t>Ролевая модель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77EB6B-DE3B-78E9-D2CA-BB0284DB8DFD}"/>
              </a:ext>
            </a:extLst>
          </p:cNvPr>
          <p:cNvSpPr txBox="1"/>
          <p:nvPr/>
        </p:nvSpPr>
        <p:spPr>
          <a:xfrm>
            <a:off x="9480550" y="9866698"/>
            <a:ext cx="1143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4</a:t>
            </a:r>
            <a:endParaRPr lang="ru-RU" sz="4800" dirty="0"/>
          </a:p>
        </p:txBody>
      </p:sp>
    </p:spTree>
    <p:extLst>
      <p:ext uri="{BB962C8B-B14F-4D97-AF65-F5344CB8AC3E}">
        <p14:creationId xmlns:p14="http://schemas.microsoft.com/office/powerpoint/2010/main" val="647085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Рисунок 52">
            <a:extLst>
              <a:ext uri="{FF2B5EF4-FFF2-40B4-BE49-F238E27FC236}">
                <a16:creationId xmlns:a16="http://schemas.microsoft.com/office/drawing/2014/main" id="{2FE49429-3109-1D1C-EE36-BBECA48FE9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8650" y="701675"/>
            <a:ext cx="14225456" cy="8778875"/>
          </a:xfrm>
          <a:prstGeom prst="rect">
            <a:avLst/>
          </a:prstGeom>
        </p:spPr>
      </p:pic>
      <p:pic>
        <p:nvPicPr>
          <p:cNvPr id="51" name="object 5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27050" y="3786408"/>
            <a:ext cx="5732353" cy="1868267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8F9E6F85-CB9C-02C2-E486-D3B97E642FC6}"/>
              </a:ext>
            </a:extLst>
          </p:cNvPr>
          <p:cNvSpPr txBox="1"/>
          <p:nvPr/>
        </p:nvSpPr>
        <p:spPr>
          <a:xfrm>
            <a:off x="9480550" y="9776678"/>
            <a:ext cx="1143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5</a:t>
            </a:r>
            <a:endParaRPr lang="ru-RU" sz="4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ABAD612-1FF3-6022-38D7-FC35B4C55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1650" y="1124621"/>
            <a:ext cx="13335000" cy="9462845"/>
          </a:xfrm>
          <a:prstGeom prst="rect">
            <a:avLst/>
          </a:prstGeom>
        </p:spPr>
      </p:pic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12850" y="450013"/>
            <a:ext cx="16299421" cy="8054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D5A31BB-BB4F-FA59-0E32-2A673B608CFA}"/>
              </a:ext>
            </a:extLst>
          </p:cNvPr>
          <p:cNvSpPr txBox="1"/>
          <p:nvPr/>
        </p:nvSpPr>
        <p:spPr>
          <a:xfrm>
            <a:off x="9489215" y="10456601"/>
            <a:ext cx="1143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6</a:t>
            </a:r>
            <a:endParaRPr lang="ru-RU" sz="4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Рисунок 79">
            <a:extLst>
              <a:ext uri="{FF2B5EF4-FFF2-40B4-BE49-F238E27FC236}">
                <a16:creationId xmlns:a16="http://schemas.microsoft.com/office/drawing/2014/main" id="{F5E89DBB-5BE2-34A0-C7C3-A8A57616A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3300" y="2680130"/>
            <a:ext cx="4254500" cy="5949089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8F147165-22BD-EA43-1D4C-ED3F4A50172F}"/>
              </a:ext>
            </a:extLst>
          </p:cNvPr>
          <p:cNvSpPr txBox="1"/>
          <p:nvPr/>
        </p:nvSpPr>
        <p:spPr>
          <a:xfrm>
            <a:off x="7613649" y="633968"/>
            <a:ext cx="3733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Триггер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7F6062B-6C86-D686-629E-020127838FE4}"/>
              </a:ext>
            </a:extLst>
          </p:cNvPr>
          <p:cNvSpPr txBox="1"/>
          <p:nvPr/>
        </p:nvSpPr>
        <p:spPr>
          <a:xfrm>
            <a:off x="3956050" y="9213442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TimesNewRomanPSMT"/>
              </a:rPr>
              <a:t>Триггер гарантирует корректность метки времени </a:t>
            </a:r>
            <a:r>
              <a:rPr lang="en" sz="2800" dirty="0" err="1">
                <a:effectLst/>
                <a:latin typeface="TimesNewRomanPSMT"/>
              </a:rPr>
              <a:t>updated_at</a:t>
            </a:r>
            <a:r>
              <a:rPr lang="en" sz="2800" dirty="0">
                <a:effectLst/>
                <a:latin typeface="TimesNewRomanPSMT"/>
              </a:rPr>
              <a:t> </a:t>
            </a:r>
            <a:r>
              <a:rPr lang="ru-RU" sz="2800" dirty="0">
                <a:effectLst/>
                <a:latin typeface="TimesNewRomanPSMT"/>
              </a:rPr>
              <a:t>таблицы </a:t>
            </a:r>
            <a:r>
              <a:rPr lang="en" sz="2800" dirty="0">
                <a:effectLst/>
                <a:latin typeface="TimesNewRomanPSMT"/>
              </a:rPr>
              <a:t>requests</a:t>
            </a:r>
            <a:endParaRPr lang="en" sz="2800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10957F9-8959-08F8-8562-57700EE4AF94}"/>
              </a:ext>
            </a:extLst>
          </p:cNvPr>
          <p:cNvSpPr txBox="1"/>
          <p:nvPr/>
        </p:nvSpPr>
        <p:spPr>
          <a:xfrm>
            <a:off x="9213850" y="10320885"/>
            <a:ext cx="1143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7</a:t>
            </a:r>
            <a:endParaRPr lang="ru-RU" sz="4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9894034" y="9955908"/>
            <a:ext cx="331470" cy="501015"/>
          </a:xfrm>
          <a:custGeom>
            <a:avLst/>
            <a:gdLst/>
            <a:ahLst/>
            <a:cxnLst/>
            <a:rect l="l" t="t" r="r" b="b"/>
            <a:pathLst>
              <a:path w="331470" h="501015">
                <a:moveTo>
                  <a:pt x="165630" y="0"/>
                </a:moveTo>
                <a:lnTo>
                  <a:pt x="125115" y="4224"/>
                </a:lnTo>
                <a:lnTo>
                  <a:pt x="73474" y="26117"/>
                </a:lnTo>
                <a:lnTo>
                  <a:pt x="36886" y="63063"/>
                </a:lnTo>
                <a:lnTo>
                  <a:pt x="19171" y="111387"/>
                </a:lnTo>
                <a:lnTo>
                  <a:pt x="18086" y="129458"/>
                </a:lnTo>
                <a:lnTo>
                  <a:pt x="19275" y="148332"/>
                </a:lnTo>
                <a:lnTo>
                  <a:pt x="38551" y="198708"/>
                </a:lnTo>
                <a:lnTo>
                  <a:pt x="77639" y="232129"/>
                </a:lnTo>
                <a:lnTo>
                  <a:pt x="94237" y="237974"/>
                </a:lnTo>
                <a:lnTo>
                  <a:pt x="94237" y="240830"/>
                </a:lnTo>
                <a:lnTo>
                  <a:pt x="57069" y="255331"/>
                </a:lnTo>
                <a:lnTo>
                  <a:pt x="26772" y="283249"/>
                </a:lnTo>
                <a:lnTo>
                  <a:pt x="6737" y="320849"/>
                </a:lnTo>
                <a:lnTo>
                  <a:pt x="0" y="364577"/>
                </a:lnTo>
                <a:lnTo>
                  <a:pt x="1204" y="383793"/>
                </a:lnTo>
                <a:lnTo>
                  <a:pt x="20703" y="435017"/>
                </a:lnTo>
                <a:lnTo>
                  <a:pt x="61352" y="473703"/>
                </a:lnTo>
                <a:lnTo>
                  <a:pt x="98521" y="490926"/>
                </a:lnTo>
                <a:lnTo>
                  <a:pt x="141832" y="499612"/>
                </a:lnTo>
                <a:lnTo>
                  <a:pt x="165630" y="500698"/>
                </a:lnTo>
                <a:lnTo>
                  <a:pt x="189293" y="499612"/>
                </a:lnTo>
                <a:lnTo>
                  <a:pt x="232248" y="490926"/>
                </a:lnTo>
                <a:lnTo>
                  <a:pt x="269193" y="473703"/>
                </a:lnTo>
                <a:lnTo>
                  <a:pt x="299299" y="448344"/>
                </a:lnTo>
                <a:lnTo>
                  <a:pt x="165630" y="448344"/>
                </a:lnTo>
                <a:lnTo>
                  <a:pt x="149537" y="447674"/>
                </a:lnTo>
                <a:lnTo>
                  <a:pt x="108040" y="437635"/>
                </a:lnTo>
                <a:lnTo>
                  <a:pt x="70678" y="407412"/>
                </a:lnTo>
                <a:lnTo>
                  <a:pt x="58065" y="361721"/>
                </a:lnTo>
                <a:lnTo>
                  <a:pt x="58824" y="348320"/>
                </a:lnTo>
                <a:lnTo>
                  <a:pt x="79290" y="302912"/>
                </a:lnTo>
                <a:lnTo>
                  <a:pt x="109944" y="279620"/>
                </a:lnTo>
                <a:lnTo>
                  <a:pt x="150459" y="268242"/>
                </a:lnTo>
                <a:lnTo>
                  <a:pt x="165630" y="267483"/>
                </a:lnTo>
                <a:lnTo>
                  <a:pt x="288965" y="267483"/>
                </a:lnTo>
                <a:lnTo>
                  <a:pt x="284617" y="263437"/>
                </a:lnTo>
                <a:lnTo>
                  <a:pt x="273700" y="255331"/>
                </a:lnTo>
                <a:lnTo>
                  <a:pt x="262129" y="248862"/>
                </a:lnTo>
                <a:lnTo>
                  <a:pt x="249903" y="244028"/>
                </a:lnTo>
                <a:lnTo>
                  <a:pt x="237022" y="240830"/>
                </a:lnTo>
                <a:lnTo>
                  <a:pt x="237022" y="237974"/>
                </a:lnTo>
                <a:lnTo>
                  <a:pt x="253309" y="232129"/>
                </a:lnTo>
                <a:lnTo>
                  <a:pt x="267899" y="223636"/>
                </a:lnTo>
                <a:lnTo>
                  <a:pt x="275544" y="217032"/>
                </a:lnTo>
                <a:lnTo>
                  <a:pt x="165630" y="217032"/>
                </a:lnTo>
                <a:lnTo>
                  <a:pt x="152690" y="216378"/>
                </a:lnTo>
                <a:lnTo>
                  <a:pt x="108828" y="200806"/>
                </a:lnTo>
                <a:lnTo>
                  <a:pt x="81402" y="167489"/>
                </a:lnTo>
                <a:lnTo>
                  <a:pt x="75199" y="133265"/>
                </a:lnTo>
                <a:lnTo>
                  <a:pt x="75794" y="121292"/>
                </a:lnTo>
                <a:lnTo>
                  <a:pt x="92319" y="81446"/>
                </a:lnTo>
                <a:lnTo>
                  <a:pt x="128461" y="57158"/>
                </a:lnTo>
                <a:lnTo>
                  <a:pt x="165630" y="51402"/>
                </a:lnTo>
                <a:lnTo>
                  <a:pt x="284902" y="51402"/>
                </a:lnTo>
                <a:lnTo>
                  <a:pt x="283249" y="49201"/>
                </a:lnTo>
                <a:lnTo>
                  <a:pt x="241306" y="16896"/>
                </a:lnTo>
                <a:lnTo>
                  <a:pt x="186244" y="1056"/>
                </a:lnTo>
                <a:lnTo>
                  <a:pt x="165630" y="0"/>
                </a:lnTo>
                <a:close/>
              </a:path>
              <a:path w="331470" h="501015">
                <a:moveTo>
                  <a:pt x="288965" y="267483"/>
                </a:moveTo>
                <a:lnTo>
                  <a:pt x="165630" y="267483"/>
                </a:lnTo>
                <a:lnTo>
                  <a:pt x="180667" y="268242"/>
                </a:lnTo>
                <a:lnTo>
                  <a:pt x="194841" y="270517"/>
                </a:lnTo>
                <a:lnTo>
                  <a:pt x="232099" y="286253"/>
                </a:lnTo>
                <a:lnTo>
                  <a:pt x="265074" y="323928"/>
                </a:lnTo>
                <a:lnTo>
                  <a:pt x="273194" y="361721"/>
                </a:lnTo>
                <a:lnTo>
                  <a:pt x="272272" y="374393"/>
                </a:lnTo>
                <a:lnTo>
                  <a:pt x="252639" y="416619"/>
                </a:lnTo>
                <a:lnTo>
                  <a:pt x="210161" y="442320"/>
                </a:lnTo>
                <a:lnTo>
                  <a:pt x="165630" y="448344"/>
                </a:lnTo>
                <a:lnTo>
                  <a:pt x="299299" y="448344"/>
                </a:lnTo>
                <a:lnTo>
                  <a:pt x="325787" y="401939"/>
                </a:lnTo>
                <a:lnTo>
                  <a:pt x="331260" y="364577"/>
                </a:lnTo>
                <a:lnTo>
                  <a:pt x="330368" y="349406"/>
                </a:lnTo>
                <a:lnTo>
                  <a:pt x="318410" y="307463"/>
                </a:lnTo>
                <a:lnTo>
                  <a:pt x="294672" y="272793"/>
                </a:lnTo>
                <a:lnTo>
                  <a:pt x="288965" y="267483"/>
                </a:lnTo>
                <a:close/>
              </a:path>
              <a:path w="331470" h="501015">
                <a:moveTo>
                  <a:pt x="284902" y="51402"/>
                </a:moveTo>
                <a:lnTo>
                  <a:pt x="165630" y="51402"/>
                </a:lnTo>
                <a:lnTo>
                  <a:pt x="178659" y="52042"/>
                </a:lnTo>
                <a:lnTo>
                  <a:pt x="190855" y="53960"/>
                </a:lnTo>
                <a:lnTo>
                  <a:pt x="230775" y="73772"/>
                </a:lnTo>
                <a:lnTo>
                  <a:pt x="253026" y="110122"/>
                </a:lnTo>
                <a:lnTo>
                  <a:pt x="256060" y="133265"/>
                </a:lnTo>
                <a:lnTo>
                  <a:pt x="255227" y="145476"/>
                </a:lnTo>
                <a:lnTo>
                  <a:pt x="237781" y="186170"/>
                </a:lnTo>
                <a:lnTo>
                  <a:pt x="201549" y="211143"/>
                </a:lnTo>
                <a:lnTo>
                  <a:pt x="165630" y="217032"/>
                </a:lnTo>
                <a:lnTo>
                  <a:pt x="275544" y="217032"/>
                </a:lnTo>
                <a:lnTo>
                  <a:pt x="301171" y="182957"/>
                </a:lnTo>
                <a:lnTo>
                  <a:pt x="313174" y="129458"/>
                </a:lnTo>
                <a:lnTo>
                  <a:pt x="311865" y="111387"/>
                </a:lnTo>
                <a:lnTo>
                  <a:pt x="308177" y="94297"/>
                </a:lnTo>
                <a:lnTo>
                  <a:pt x="302108" y="78189"/>
                </a:lnTo>
                <a:lnTo>
                  <a:pt x="293660" y="63063"/>
                </a:lnTo>
                <a:lnTo>
                  <a:pt x="284902" y="5140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63A334-8693-79DE-616D-B3E527663F21}"/>
              </a:ext>
            </a:extLst>
          </p:cNvPr>
          <p:cNvSpPr txBox="1"/>
          <p:nvPr/>
        </p:nvSpPr>
        <p:spPr>
          <a:xfrm>
            <a:off x="984250" y="1235075"/>
            <a:ext cx="86868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Средства реализации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050CBA-86A0-C9E2-2AB3-678939D8D89D}"/>
              </a:ext>
            </a:extLst>
          </p:cNvPr>
          <p:cNvSpPr txBox="1"/>
          <p:nvPr/>
        </p:nvSpPr>
        <p:spPr>
          <a:xfrm>
            <a:off x="3518230" y="3884519"/>
            <a:ext cx="74676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" sz="4000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PostgreSQL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" sz="4000" dirty="0"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Yandex S3</a:t>
            </a:r>
            <a:r>
              <a:rPr lang="en" sz="4000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C++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Userver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FBE1D67B-30EA-9D91-4A1C-E3BA608D6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4772" y="180415"/>
            <a:ext cx="6769100" cy="3670300"/>
          </a:xfrm>
          <a:prstGeom prst="rect">
            <a:avLst/>
          </a:prstGeom>
        </p:spPr>
      </p:pic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BA6E8EC7-AA74-61E5-238B-2FFFCB2B07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5830" y="3444875"/>
            <a:ext cx="9366984" cy="4183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icture background">
            <a:extLst>
              <a:ext uri="{FF2B5EF4-FFF2-40B4-BE49-F238E27FC236}">
                <a16:creationId xmlns:a16="http://schemas.microsoft.com/office/drawing/2014/main" id="{AF846F6C-6EAE-4BE4-8D36-D9B214FE8F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8172" y="7458636"/>
            <a:ext cx="3162300" cy="316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12251" y="1670106"/>
            <a:ext cx="6381750" cy="716915"/>
          </a:xfrm>
          <a:custGeom>
            <a:avLst/>
            <a:gdLst/>
            <a:ahLst/>
            <a:cxnLst/>
            <a:rect l="l" t="t" r="r" b="b"/>
            <a:pathLst>
              <a:path w="6381750" h="716914">
                <a:moveTo>
                  <a:pt x="133503" y="0"/>
                </a:moveTo>
                <a:lnTo>
                  <a:pt x="0" y="0"/>
                </a:lnTo>
                <a:lnTo>
                  <a:pt x="0" y="623017"/>
                </a:lnTo>
                <a:lnTo>
                  <a:pt x="164654" y="623017"/>
                </a:lnTo>
                <a:lnTo>
                  <a:pt x="273364" y="436112"/>
                </a:lnTo>
                <a:lnTo>
                  <a:pt x="124603" y="436112"/>
                </a:lnTo>
                <a:lnTo>
                  <a:pt x="133503" y="360460"/>
                </a:lnTo>
                <a:lnTo>
                  <a:pt x="133503" y="0"/>
                </a:lnTo>
                <a:close/>
              </a:path>
              <a:path w="6381750" h="716914">
                <a:moveTo>
                  <a:pt x="551815" y="186905"/>
                </a:moveTo>
                <a:lnTo>
                  <a:pt x="427212" y="186905"/>
                </a:lnTo>
                <a:lnTo>
                  <a:pt x="418311" y="262557"/>
                </a:lnTo>
                <a:lnTo>
                  <a:pt x="418311" y="623017"/>
                </a:lnTo>
                <a:lnTo>
                  <a:pt x="551815" y="623017"/>
                </a:lnTo>
                <a:lnTo>
                  <a:pt x="551815" y="186905"/>
                </a:lnTo>
                <a:close/>
              </a:path>
              <a:path w="6381750" h="716914">
                <a:moveTo>
                  <a:pt x="551815" y="0"/>
                </a:moveTo>
                <a:lnTo>
                  <a:pt x="387160" y="0"/>
                </a:lnTo>
                <a:lnTo>
                  <a:pt x="133503" y="436112"/>
                </a:lnTo>
                <a:lnTo>
                  <a:pt x="273364" y="436112"/>
                </a:lnTo>
                <a:lnTo>
                  <a:pt x="418311" y="186905"/>
                </a:lnTo>
                <a:lnTo>
                  <a:pt x="551815" y="186905"/>
                </a:lnTo>
                <a:lnTo>
                  <a:pt x="551815" y="0"/>
                </a:lnTo>
                <a:close/>
              </a:path>
              <a:path w="6381750" h="716914">
                <a:moveTo>
                  <a:pt x="876674" y="155754"/>
                </a:moveTo>
                <a:lnTo>
                  <a:pt x="827055" y="160148"/>
                </a:lnTo>
                <a:lnTo>
                  <a:pt x="781442" y="173332"/>
                </a:lnTo>
                <a:lnTo>
                  <a:pt x="739833" y="195304"/>
                </a:lnTo>
                <a:lnTo>
                  <a:pt x="702229" y="226066"/>
                </a:lnTo>
                <a:lnTo>
                  <a:pt x="671468" y="262724"/>
                </a:lnTo>
                <a:lnTo>
                  <a:pt x="649495" y="303276"/>
                </a:lnTo>
                <a:lnTo>
                  <a:pt x="636312" y="347721"/>
                </a:lnTo>
                <a:lnTo>
                  <a:pt x="631917" y="396061"/>
                </a:lnTo>
                <a:lnTo>
                  <a:pt x="636312" y="444456"/>
                </a:lnTo>
                <a:lnTo>
                  <a:pt x="649495" y="489068"/>
                </a:lnTo>
                <a:lnTo>
                  <a:pt x="671468" y="529898"/>
                </a:lnTo>
                <a:lnTo>
                  <a:pt x="702229" y="566946"/>
                </a:lnTo>
                <a:lnTo>
                  <a:pt x="739833" y="597318"/>
                </a:lnTo>
                <a:lnTo>
                  <a:pt x="781442" y="619012"/>
                </a:lnTo>
                <a:lnTo>
                  <a:pt x="827055" y="632029"/>
                </a:lnTo>
                <a:lnTo>
                  <a:pt x="876674" y="636368"/>
                </a:lnTo>
                <a:lnTo>
                  <a:pt x="935639" y="630805"/>
                </a:lnTo>
                <a:lnTo>
                  <a:pt x="987038" y="614117"/>
                </a:lnTo>
                <a:lnTo>
                  <a:pt x="1030871" y="586304"/>
                </a:lnTo>
                <a:lnTo>
                  <a:pt x="1067140" y="547365"/>
                </a:lnTo>
                <a:lnTo>
                  <a:pt x="1079175" y="529565"/>
                </a:lnTo>
                <a:lnTo>
                  <a:pt x="876674" y="529565"/>
                </a:lnTo>
                <a:lnTo>
                  <a:pt x="853867" y="527228"/>
                </a:lnTo>
                <a:lnTo>
                  <a:pt x="812926" y="508538"/>
                </a:lnTo>
                <a:lnTo>
                  <a:pt x="779995" y="472158"/>
                </a:lnTo>
                <a:lnTo>
                  <a:pt x="763085" y="424097"/>
                </a:lnTo>
                <a:lnTo>
                  <a:pt x="760971" y="396061"/>
                </a:lnTo>
                <a:lnTo>
                  <a:pt x="763085" y="368025"/>
                </a:lnTo>
                <a:lnTo>
                  <a:pt x="779995" y="319964"/>
                </a:lnTo>
                <a:lnTo>
                  <a:pt x="812926" y="283584"/>
                </a:lnTo>
                <a:lnTo>
                  <a:pt x="853867" y="264893"/>
                </a:lnTo>
                <a:lnTo>
                  <a:pt x="876674" y="262557"/>
                </a:lnTo>
                <a:lnTo>
                  <a:pt x="1077591" y="262557"/>
                </a:lnTo>
                <a:lnTo>
                  <a:pt x="1065360" y="244756"/>
                </a:lnTo>
                <a:lnTo>
                  <a:pt x="1029202" y="205818"/>
                </a:lnTo>
                <a:lnTo>
                  <a:pt x="985703" y="178005"/>
                </a:lnTo>
                <a:lnTo>
                  <a:pt x="934860" y="161317"/>
                </a:lnTo>
                <a:lnTo>
                  <a:pt x="876674" y="155754"/>
                </a:lnTo>
                <a:close/>
              </a:path>
              <a:path w="6381750" h="716914">
                <a:moveTo>
                  <a:pt x="1108081" y="458363"/>
                </a:moveTo>
                <a:lnTo>
                  <a:pt x="979027" y="458363"/>
                </a:lnTo>
                <a:lnTo>
                  <a:pt x="974688" y="467930"/>
                </a:lnTo>
                <a:lnTo>
                  <a:pt x="969682" y="477053"/>
                </a:lnTo>
                <a:lnTo>
                  <a:pt x="939922" y="509539"/>
                </a:lnTo>
                <a:lnTo>
                  <a:pt x="899426" y="527339"/>
                </a:lnTo>
                <a:lnTo>
                  <a:pt x="876674" y="529565"/>
                </a:lnTo>
                <a:lnTo>
                  <a:pt x="1079175" y="529565"/>
                </a:lnTo>
                <a:lnTo>
                  <a:pt x="1080379" y="527785"/>
                </a:lnTo>
                <a:lnTo>
                  <a:pt x="1091615" y="506424"/>
                </a:lnTo>
                <a:lnTo>
                  <a:pt x="1100849" y="483283"/>
                </a:lnTo>
                <a:lnTo>
                  <a:pt x="1108081" y="458363"/>
                </a:lnTo>
                <a:close/>
              </a:path>
              <a:path w="6381750" h="716914">
                <a:moveTo>
                  <a:pt x="1077591" y="262557"/>
                </a:moveTo>
                <a:lnTo>
                  <a:pt x="876674" y="262557"/>
                </a:lnTo>
                <a:lnTo>
                  <a:pt x="899426" y="264782"/>
                </a:lnTo>
                <a:lnTo>
                  <a:pt x="920508" y="271457"/>
                </a:lnTo>
                <a:lnTo>
                  <a:pt x="957667" y="298158"/>
                </a:lnTo>
                <a:lnTo>
                  <a:pt x="979027" y="333759"/>
                </a:lnTo>
                <a:lnTo>
                  <a:pt x="1108081" y="333759"/>
                </a:lnTo>
                <a:lnTo>
                  <a:pt x="1100404" y="309172"/>
                </a:lnTo>
                <a:lnTo>
                  <a:pt x="1090725" y="286143"/>
                </a:lnTo>
                <a:lnTo>
                  <a:pt x="1079044" y="264671"/>
                </a:lnTo>
                <a:lnTo>
                  <a:pt x="1077591" y="262557"/>
                </a:lnTo>
                <a:close/>
              </a:path>
              <a:path w="6381750" h="716914">
                <a:moveTo>
                  <a:pt x="1397304" y="155754"/>
                </a:moveTo>
                <a:lnTo>
                  <a:pt x="1347685" y="160148"/>
                </a:lnTo>
                <a:lnTo>
                  <a:pt x="1302072" y="173332"/>
                </a:lnTo>
                <a:lnTo>
                  <a:pt x="1260463" y="195304"/>
                </a:lnTo>
                <a:lnTo>
                  <a:pt x="1222859" y="226066"/>
                </a:lnTo>
                <a:lnTo>
                  <a:pt x="1192098" y="262724"/>
                </a:lnTo>
                <a:lnTo>
                  <a:pt x="1170125" y="303276"/>
                </a:lnTo>
                <a:lnTo>
                  <a:pt x="1156942" y="347721"/>
                </a:lnTo>
                <a:lnTo>
                  <a:pt x="1152547" y="396061"/>
                </a:lnTo>
                <a:lnTo>
                  <a:pt x="1156942" y="444456"/>
                </a:lnTo>
                <a:lnTo>
                  <a:pt x="1170125" y="489068"/>
                </a:lnTo>
                <a:lnTo>
                  <a:pt x="1192098" y="529898"/>
                </a:lnTo>
                <a:lnTo>
                  <a:pt x="1222859" y="566946"/>
                </a:lnTo>
                <a:lnTo>
                  <a:pt x="1260463" y="597318"/>
                </a:lnTo>
                <a:lnTo>
                  <a:pt x="1302072" y="619012"/>
                </a:lnTo>
                <a:lnTo>
                  <a:pt x="1347685" y="632029"/>
                </a:lnTo>
                <a:lnTo>
                  <a:pt x="1397304" y="636368"/>
                </a:lnTo>
                <a:lnTo>
                  <a:pt x="1456269" y="630805"/>
                </a:lnTo>
                <a:lnTo>
                  <a:pt x="1507668" y="614117"/>
                </a:lnTo>
                <a:lnTo>
                  <a:pt x="1551501" y="586304"/>
                </a:lnTo>
                <a:lnTo>
                  <a:pt x="1587770" y="547365"/>
                </a:lnTo>
                <a:lnTo>
                  <a:pt x="1599805" y="529565"/>
                </a:lnTo>
                <a:lnTo>
                  <a:pt x="1397304" y="529565"/>
                </a:lnTo>
                <a:lnTo>
                  <a:pt x="1374497" y="527228"/>
                </a:lnTo>
                <a:lnTo>
                  <a:pt x="1333556" y="508538"/>
                </a:lnTo>
                <a:lnTo>
                  <a:pt x="1300625" y="472158"/>
                </a:lnTo>
                <a:lnTo>
                  <a:pt x="1283715" y="424097"/>
                </a:lnTo>
                <a:lnTo>
                  <a:pt x="1281601" y="396061"/>
                </a:lnTo>
                <a:lnTo>
                  <a:pt x="1283715" y="368025"/>
                </a:lnTo>
                <a:lnTo>
                  <a:pt x="1300625" y="319964"/>
                </a:lnTo>
                <a:lnTo>
                  <a:pt x="1333556" y="283584"/>
                </a:lnTo>
                <a:lnTo>
                  <a:pt x="1374497" y="264893"/>
                </a:lnTo>
                <a:lnTo>
                  <a:pt x="1397304" y="262557"/>
                </a:lnTo>
                <a:lnTo>
                  <a:pt x="1598221" y="262557"/>
                </a:lnTo>
                <a:lnTo>
                  <a:pt x="1585990" y="244756"/>
                </a:lnTo>
                <a:lnTo>
                  <a:pt x="1549832" y="205818"/>
                </a:lnTo>
                <a:lnTo>
                  <a:pt x="1506332" y="178005"/>
                </a:lnTo>
                <a:lnTo>
                  <a:pt x="1455490" y="161317"/>
                </a:lnTo>
                <a:lnTo>
                  <a:pt x="1397304" y="155754"/>
                </a:lnTo>
                <a:close/>
              </a:path>
              <a:path w="6381750" h="716914">
                <a:moveTo>
                  <a:pt x="1628711" y="458363"/>
                </a:moveTo>
                <a:lnTo>
                  <a:pt x="1499657" y="458363"/>
                </a:lnTo>
                <a:lnTo>
                  <a:pt x="1495318" y="467930"/>
                </a:lnTo>
                <a:lnTo>
                  <a:pt x="1490312" y="477053"/>
                </a:lnTo>
                <a:lnTo>
                  <a:pt x="1460552" y="509539"/>
                </a:lnTo>
                <a:lnTo>
                  <a:pt x="1420056" y="527339"/>
                </a:lnTo>
                <a:lnTo>
                  <a:pt x="1397304" y="529565"/>
                </a:lnTo>
                <a:lnTo>
                  <a:pt x="1599805" y="529565"/>
                </a:lnTo>
                <a:lnTo>
                  <a:pt x="1601009" y="527785"/>
                </a:lnTo>
                <a:lnTo>
                  <a:pt x="1612246" y="506424"/>
                </a:lnTo>
                <a:lnTo>
                  <a:pt x="1621480" y="483283"/>
                </a:lnTo>
                <a:lnTo>
                  <a:pt x="1628711" y="458363"/>
                </a:lnTo>
                <a:close/>
              </a:path>
              <a:path w="6381750" h="716914">
                <a:moveTo>
                  <a:pt x="1598221" y="262557"/>
                </a:moveTo>
                <a:lnTo>
                  <a:pt x="1397304" y="262557"/>
                </a:lnTo>
                <a:lnTo>
                  <a:pt x="1420056" y="264782"/>
                </a:lnTo>
                <a:lnTo>
                  <a:pt x="1441138" y="271457"/>
                </a:lnTo>
                <a:lnTo>
                  <a:pt x="1478297" y="298158"/>
                </a:lnTo>
                <a:lnTo>
                  <a:pt x="1499657" y="333759"/>
                </a:lnTo>
                <a:lnTo>
                  <a:pt x="1628711" y="333759"/>
                </a:lnTo>
                <a:lnTo>
                  <a:pt x="1621035" y="309172"/>
                </a:lnTo>
                <a:lnTo>
                  <a:pt x="1611355" y="286143"/>
                </a:lnTo>
                <a:lnTo>
                  <a:pt x="1599674" y="264671"/>
                </a:lnTo>
                <a:lnTo>
                  <a:pt x="1598221" y="262557"/>
                </a:lnTo>
                <a:close/>
              </a:path>
              <a:path w="6381750" h="716914">
                <a:moveTo>
                  <a:pt x="2011387" y="169104"/>
                </a:moveTo>
                <a:lnTo>
                  <a:pt x="1771080" y="169104"/>
                </a:lnTo>
                <a:lnTo>
                  <a:pt x="1650927" y="623017"/>
                </a:lnTo>
                <a:lnTo>
                  <a:pt x="1775530" y="623017"/>
                </a:lnTo>
                <a:lnTo>
                  <a:pt x="1868983" y="275907"/>
                </a:lnTo>
                <a:lnTo>
                  <a:pt x="2039658" y="275907"/>
                </a:lnTo>
                <a:lnTo>
                  <a:pt x="2011387" y="169104"/>
                </a:lnTo>
                <a:close/>
              </a:path>
              <a:path w="6381750" h="716914">
                <a:moveTo>
                  <a:pt x="2039658" y="275907"/>
                </a:moveTo>
                <a:lnTo>
                  <a:pt x="1913484" y="275907"/>
                </a:lnTo>
                <a:lnTo>
                  <a:pt x="2006937" y="623017"/>
                </a:lnTo>
                <a:lnTo>
                  <a:pt x="2131541" y="623017"/>
                </a:lnTo>
                <a:lnTo>
                  <a:pt x="2039658" y="275907"/>
                </a:lnTo>
                <a:close/>
              </a:path>
              <a:path w="6381750" h="716914">
                <a:moveTo>
                  <a:pt x="2398583" y="155754"/>
                </a:moveTo>
                <a:lnTo>
                  <a:pt x="2348964" y="160148"/>
                </a:lnTo>
                <a:lnTo>
                  <a:pt x="2303350" y="173332"/>
                </a:lnTo>
                <a:lnTo>
                  <a:pt x="2261741" y="195304"/>
                </a:lnTo>
                <a:lnTo>
                  <a:pt x="2224138" y="226066"/>
                </a:lnTo>
                <a:lnTo>
                  <a:pt x="2193376" y="262724"/>
                </a:lnTo>
                <a:lnTo>
                  <a:pt x="2171404" y="303276"/>
                </a:lnTo>
                <a:lnTo>
                  <a:pt x="2158220" y="347721"/>
                </a:lnTo>
                <a:lnTo>
                  <a:pt x="2153826" y="396061"/>
                </a:lnTo>
                <a:lnTo>
                  <a:pt x="2158220" y="444456"/>
                </a:lnTo>
                <a:lnTo>
                  <a:pt x="2171404" y="489068"/>
                </a:lnTo>
                <a:lnTo>
                  <a:pt x="2193376" y="529898"/>
                </a:lnTo>
                <a:lnTo>
                  <a:pt x="2224138" y="566946"/>
                </a:lnTo>
                <a:lnTo>
                  <a:pt x="2261741" y="597318"/>
                </a:lnTo>
                <a:lnTo>
                  <a:pt x="2303350" y="619012"/>
                </a:lnTo>
                <a:lnTo>
                  <a:pt x="2348964" y="632029"/>
                </a:lnTo>
                <a:lnTo>
                  <a:pt x="2398583" y="636368"/>
                </a:lnTo>
                <a:lnTo>
                  <a:pt x="2455600" y="631361"/>
                </a:lnTo>
                <a:lnTo>
                  <a:pt x="2506498" y="616342"/>
                </a:lnTo>
                <a:lnTo>
                  <a:pt x="2551278" y="591310"/>
                </a:lnTo>
                <a:lnTo>
                  <a:pt x="2589938" y="556265"/>
                </a:lnTo>
                <a:lnTo>
                  <a:pt x="2609120" y="529565"/>
                </a:lnTo>
                <a:lnTo>
                  <a:pt x="2398583" y="529565"/>
                </a:lnTo>
                <a:lnTo>
                  <a:pt x="2377834" y="527618"/>
                </a:lnTo>
                <a:lnTo>
                  <a:pt x="2340008" y="512042"/>
                </a:lnTo>
                <a:lnTo>
                  <a:pt x="2308078" y="482004"/>
                </a:lnTo>
                <a:lnTo>
                  <a:pt x="2288053" y="444178"/>
                </a:lnTo>
                <a:lnTo>
                  <a:pt x="2282879" y="422762"/>
                </a:lnTo>
                <a:lnTo>
                  <a:pt x="2638890" y="422762"/>
                </a:lnTo>
                <a:lnTo>
                  <a:pt x="2638890" y="396061"/>
                </a:lnTo>
                <a:lnTo>
                  <a:pt x="2634696" y="347721"/>
                </a:lnTo>
                <a:lnTo>
                  <a:pt x="2634599" y="347109"/>
                </a:lnTo>
                <a:lnTo>
                  <a:pt x="2287330" y="347109"/>
                </a:lnTo>
                <a:lnTo>
                  <a:pt x="2293838" y="329643"/>
                </a:lnTo>
                <a:lnTo>
                  <a:pt x="2327381" y="286588"/>
                </a:lnTo>
                <a:lnTo>
                  <a:pt x="2378446" y="264059"/>
                </a:lnTo>
                <a:lnTo>
                  <a:pt x="2398583" y="262557"/>
                </a:lnTo>
                <a:lnTo>
                  <a:pt x="2601188" y="262557"/>
                </a:lnTo>
                <a:lnTo>
                  <a:pt x="2600841" y="261889"/>
                </a:lnTo>
                <a:lnTo>
                  <a:pt x="2571248" y="225176"/>
                </a:lnTo>
                <a:lnTo>
                  <a:pt x="2535090" y="194804"/>
                </a:lnTo>
                <a:lnTo>
                  <a:pt x="2494260" y="173109"/>
                </a:lnTo>
                <a:lnTo>
                  <a:pt x="2448758" y="160093"/>
                </a:lnTo>
                <a:lnTo>
                  <a:pt x="2398583" y="155754"/>
                </a:lnTo>
                <a:close/>
              </a:path>
              <a:path w="6381750" h="716914">
                <a:moveTo>
                  <a:pt x="2634439" y="476163"/>
                </a:moveTo>
                <a:lnTo>
                  <a:pt x="2500936" y="476163"/>
                </a:lnTo>
                <a:lnTo>
                  <a:pt x="2496597" y="483506"/>
                </a:lnTo>
                <a:lnTo>
                  <a:pt x="2491590" y="490403"/>
                </a:lnTo>
                <a:lnTo>
                  <a:pt x="2461830" y="514545"/>
                </a:lnTo>
                <a:lnTo>
                  <a:pt x="2421334" y="527896"/>
                </a:lnTo>
                <a:lnTo>
                  <a:pt x="2398583" y="529565"/>
                </a:lnTo>
                <a:lnTo>
                  <a:pt x="2609120" y="529565"/>
                </a:lnTo>
                <a:lnTo>
                  <a:pt x="2615749" y="518884"/>
                </a:lnTo>
                <a:lnTo>
                  <a:pt x="2625984" y="498191"/>
                </a:lnTo>
                <a:lnTo>
                  <a:pt x="2634439" y="476163"/>
                </a:lnTo>
                <a:close/>
              </a:path>
              <a:path w="6381750" h="716914">
                <a:moveTo>
                  <a:pt x="2601188" y="262557"/>
                </a:moveTo>
                <a:lnTo>
                  <a:pt x="2398583" y="262557"/>
                </a:lnTo>
                <a:lnTo>
                  <a:pt x="2418664" y="264115"/>
                </a:lnTo>
                <a:lnTo>
                  <a:pt x="2437076" y="268787"/>
                </a:lnTo>
                <a:lnTo>
                  <a:pt x="2482190" y="300216"/>
                </a:lnTo>
                <a:lnTo>
                  <a:pt x="2505386" y="347109"/>
                </a:lnTo>
                <a:lnTo>
                  <a:pt x="2634599" y="347109"/>
                </a:lnTo>
                <a:lnTo>
                  <a:pt x="2621979" y="302608"/>
                </a:lnTo>
                <a:lnTo>
                  <a:pt x="2601188" y="262557"/>
                </a:lnTo>
                <a:close/>
              </a:path>
              <a:path w="6381750" h="716914">
                <a:moveTo>
                  <a:pt x="3194808" y="516214"/>
                </a:moveTo>
                <a:lnTo>
                  <a:pt x="2669693" y="516214"/>
                </a:lnTo>
                <a:lnTo>
                  <a:pt x="2669693" y="716470"/>
                </a:lnTo>
                <a:lnTo>
                  <a:pt x="2785396" y="716470"/>
                </a:lnTo>
                <a:lnTo>
                  <a:pt x="2785396" y="623017"/>
                </a:lnTo>
                <a:lnTo>
                  <a:pt x="3194808" y="623017"/>
                </a:lnTo>
                <a:lnTo>
                  <a:pt x="3194808" y="516214"/>
                </a:lnTo>
                <a:close/>
              </a:path>
              <a:path w="6381750" h="716914">
                <a:moveTo>
                  <a:pt x="3194808" y="623017"/>
                </a:moveTo>
                <a:lnTo>
                  <a:pt x="3079104" y="623017"/>
                </a:lnTo>
                <a:lnTo>
                  <a:pt x="3079104" y="716470"/>
                </a:lnTo>
                <a:lnTo>
                  <a:pt x="3194808" y="716470"/>
                </a:lnTo>
                <a:lnTo>
                  <a:pt x="3194808" y="623017"/>
                </a:lnTo>
                <a:close/>
              </a:path>
              <a:path w="6381750" h="716914">
                <a:moveTo>
                  <a:pt x="3052404" y="169104"/>
                </a:moveTo>
                <a:lnTo>
                  <a:pt x="2812097" y="169104"/>
                </a:lnTo>
                <a:lnTo>
                  <a:pt x="2718644" y="516214"/>
                </a:lnTo>
                <a:lnTo>
                  <a:pt x="2843248" y="516214"/>
                </a:lnTo>
                <a:lnTo>
                  <a:pt x="2910000" y="275907"/>
                </a:lnTo>
                <a:lnTo>
                  <a:pt x="3081158" y="275907"/>
                </a:lnTo>
                <a:lnTo>
                  <a:pt x="3052404" y="169104"/>
                </a:lnTo>
                <a:close/>
              </a:path>
              <a:path w="6381750" h="716914">
                <a:moveTo>
                  <a:pt x="3081158" y="275907"/>
                </a:moveTo>
                <a:lnTo>
                  <a:pt x="2954501" y="275907"/>
                </a:lnTo>
                <a:lnTo>
                  <a:pt x="3021253" y="516214"/>
                </a:lnTo>
                <a:lnTo>
                  <a:pt x="3145856" y="516214"/>
                </a:lnTo>
                <a:lnTo>
                  <a:pt x="3081158" y="275907"/>
                </a:lnTo>
                <a:close/>
              </a:path>
              <a:path w="6381750" h="716914">
                <a:moveTo>
                  <a:pt x="3470368" y="155754"/>
                </a:moveTo>
                <a:lnTo>
                  <a:pt x="3419191" y="160148"/>
                </a:lnTo>
                <a:lnTo>
                  <a:pt x="3372465" y="173332"/>
                </a:lnTo>
                <a:lnTo>
                  <a:pt x="3330189" y="195304"/>
                </a:lnTo>
                <a:lnTo>
                  <a:pt x="3292363" y="226066"/>
                </a:lnTo>
                <a:lnTo>
                  <a:pt x="3261212" y="262724"/>
                </a:lnTo>
                <a:lnTo>
                  <a:pt x="3238961" y="303276"/>
                </a:lnTo>
                <a:lnTo>
                  <a:pt x="3225611" y="347721"/>
                </a:lnTo>
                <a:lnTo>
                  <a:pt x="3221161" y="396061"/>
                </a:lnTo>
                <a:lnTo>
                  <a:pt x="3225611" y="444456"/>
                </a:lnTo>
                <a:lnTo>
                  <a:pt x="3238961" y="489068"/>
                </a:lnTo>
                <a:lnTo>
                  <a:pt x="3261212" y="529898"/>
                </a:lnTo>
                <a:lnTo>
                  <a:pt x="3292363" y="566946"/>
                </a:lnTo>
                <a:lnTo>
                  <a:pt x="3330189" y="597318"/>
                </a:lnTo>
                <a:lnTo>
                  <a:pt x="3372465" y="619012"/>
                </a:lnTo>
                <a:lnTo>
                  <a:pt x="3419191" y="632029"/>
                </a:lnTo>
                <a:lnTo>
                  <a:pt x="3470368" y="636368"/>
                </a:lnTo>
                <a:lnTo>
                  <a:pt x="3521155" y="632029"/>
                </a:lnTo>
                <a:lnTo>
                  <a:pt x="3567603" y="619012"/>
                </a:lnTo>
                <a:lnTo>
                  <a:pt x="3609712" y="597318"/>
                </a:lnTo>
                <a:lnTo>
                  <a:pt x="3647483" y="566946"/>
                </a:lnTo>
                <a:lnTo>
                  <a:pt x="3679023" y="529898"/>
                </a:lnTo>
                <a:lnTo>
                  <a:pt x="3679207" y="529565"/>
                </a:lnTo>
                <a:lnTo>
                  <a:pt x="3470368" y="529565"/>
                </a:lnTo>
                <a:lnTo>
                  <a:pt x="3446003" y="527228"/>
                </a:lnTo>
                <a:lnTo>
                  <a:pt x="3403282" y="508538"/>
                </a:lnTo>
                <a:lnTo>
                  <a:pt x="3369740" y="472158"/>
                </a:lnTo>
                <a:lnTo>
                  <a:pt x="3352384" y="424097"/>
                </a:lnTo>
                <a:lnTo>
                  <a:pt x="3350215" y="396061"/>
                </a:lnTo>
                <a:lnTo>
                  <a:pt x="3352384" y="368025"/>
                </a:lnTo>
                <a:lnTo>
                  <a:pt x="3369740" y="319964"/>
                </a:lnTo>
                <a:lnTo>
                  <a:pt x="3403282" y="283584"/>
                </a:lnTo>
                <a:lnTo>
                  <a:pt x="3446003" y="264893"/>
                </a:lnTo>
                <a:lnTo>
                  <a:pt x="3470368" y="262557"/>
                </a:lnTo>
                <a:lnTo>
                  <a:pt x="3678880" y="262557"/>
                </a:lnTo>
                <a:lnTo>
                  <a:pt x="3647483" y="226066"/>
                </a:lnTo>
                <a:lnTo>
                  <a:pt x="3609712" y="195304"/>
                </a:lnTo>
                <a:lnTo>
                  <a:pt x="3567603" y="173332"/>
                </a:lnTo>
                <a:lnTo>
                  <a:pt x="3521155" y="160148"/>
                </a:lnTo>
                <a:lnTo>
                  <a:pt x="3470368" y="155754"/>
                </a:lnTo>
                <a:close/>
              </a:path>
              <a:path w="6381750" h="716914">
                <a:moveTo>
                  <a:pt x="3678880" y="262557"/>
                </a:moveTo>
                <a:lnTo>
                  <a:pt x="3470368" y="262557"/>
                </a:lnTo>
                <a:lnTo>
                  <a:pt x="3494732" y="264893"/>
                </a:lnTo>
                <a:lnTo>
                  <a:pt x="3517094" y="271902"/>
                </a:lnTo>
                <a:lnTo>
                  <a:pt x="3555810" y="299938"/>
                </a:lnTo>
                <a:lnTo>
                  <a:pt x="3581843" y="342659"/>
                </a:lnTo>
                <a:lnTo>
                  <a:pt x="3590521" y="396061"/>
                </a:lnTo>
                <a:lnTo>
                  <a:pt x="3588352" y="424097"/>
                </a:lnTo>
                <a:lnTo>
                  <a:pt x="3570996" y="472158"/>
                </a:lnTo>
                <a:lnTo>
                  <a:pt x="3537454" y="508538"/>
                </a:lnTo>
                <a:lnTo>
                  <a:pt x="3494732" y="527228"/>
                </a:lnTo>
                <a:lnTo>
                  <a:pt x="3470368" y="529565"/>
                </a:lnTo>
                <a:lnTo>
                  <a:pt x="3679207" y="529565"/>
                </a:lnTo>
                <a:lnTo>
                  <a:pt x="3701552" y="489068"/>
                </a:lnTo>
                <a:lnTo>
                  <a:pt x="3715069" y="444456"/>
                </a:lnTo>
                <a:lnTo>
                  <a:pt x="3719575" y="396061"/>
                </a:lnTo>
                <a:lnTo>
                  <a:pt x="3715069" y="347721"/>
                </a:lnTo>
                <a:lnTo>
                  <a:pt x="3701552" y="303276"/>
                </a:lnTo>
                <a:lnTo>
                  <a:pt x="3679023" y="262724"/>
                </a:lnTo>
                <a:lnTo>
                  <a:pt x="3678880" y="262557"/>
                </a:lnTo>
                <a:close/>
              </a:path>
              <a:path w="6381750" h="716914">
                <a:moveTo>
                  <a:pt x="4040297" y="169104"/>
                </a:moveTo>
                <a:lnTo>
                  <a:pt x="3791090" y="169104"/>
                </a:lnTo>
                <a:lnTo>
                  <a:pt x="3791090" y="623017"/>
                </a:lnTo>
                <a:lnTo>
                  <a:pt x="4040297" y="623017"/>
                </a:lnTo>
                <a:lnTo>
                  <a:pt x="4078123" y="620792"/>
                </a:lnTo>
                <a:lnTo>
                  <a:pt x="4140425" y="602992"/>
                </a:lnTo>
                <a:lnTo>
                  <a:pt x="4184370" y="567891"/>
                </a:lnTo>
                <a:lnTo>
                  <a:pt x="4203776" y="529565"/>
                </a:lnTo>
                <a:lnTo>
                  <a:pt x="3915694" y="529565"/>
                </a:lnTo>
                <a:lnTo>
                  <a:pt x="3915694" y="431662"/>
                </a:lnTo>
                <a:lnTo>
                  <a:pt x="4189947" y="431662"/>
                </a:lnTo>
                <a:lnTo>
                  <a:pt x="4181867" y="420203"/>
                </a:lnTo>
                <a:lnTo>
                  <a:pt x="4148713" y="395226"/>
                </a:lnTo>
                <a:lnTo>
                  <a:pt x="4111499" y="382710"/>
                </a:lnTo>
                <a:lnTo>
                  <a:pt x="4111499" y="378260"/>
                </a:lnTo>
                <a:lnTo>
                  <a:pt x="4148880" y="361350"/>
                </a:lnTo>
                <a:lnTo>
                  <a:pt x="4167282" y="342659"/>
                </a:lnTo>
                <a:lnTo>
                  <a:pt x="3915694" y="342659"/>
                </a:lnTo>
                <a:lnTo>
                  <a:pt x="3915694" y="262557"/>
                </a:lnTo>
                <a:lnTo>
                  <a:pt x="4185329" y="262557"/>
                </a:lnTo>
                <a:lnTo>
                  <a:pt x="4184759" y="256994"/>
                </a:lnTo>
                <a:lnTo>
                  <a:pt x="4165624" y="216943"/>
                </a:lnTo>
                <a:lnTo>
                  <a:pt x="4127742" y="186627"/>
                </a:lnTo>
                <a:lnTo>
                  <a:pt x="4073450" y="171051"/>
                </a:lnTo>
                <a:lnTo>
                  <a:pt x="4040297" y="169104"/>
                </a:lnTo>
                <a:close/>
              </a:path>
              <a:path w="6381750" h="716914">
                <a:moveTo>
                  <a:pt x="4189947" y="431662"/>
                </a:moveTo>
                <a:lnTo>
                  <a:pt x="4031397" y="431662"/>
                </a:lnTo>
                <a:lnTo>
                  <a:pt x="4042466" y="432552"/>
                </a:lnTo>
                <a:lnTo>
                  <a:pt x="4052535" y="435222"/>
                </a:lnTo>
                <a:lnTo>
                  <a:pt x="4081016" y="461700"/>
                </a:lnTo>
                <a:lnTo>
                  <a:pt x="4084798" y="480613"/>
                </a:lnTo>
                <a:lnTo>
                  <a:pt x="4083853" y="490459"/>
                </a:lnTo>
                <a:lnTo>
                  <a:pt x="4061602" y="521554"/>
                </a:lnTo>
                <a:lnTo>
                  <a:pt x="4031397" y="529565"/>
                </a:lnTo>
                <a:lnTo>
                  <a:pt x="4203776" y="529565"/>
                </a:lnTo>
                <a:lnTo>
                  <a:pt x="4206620" y="521165"/>
                </a:lnTo>
                <a:lnTo>
                  <a:pt x="4209402" y="493964"/>
                </a:lnTo>
                <a:lnTo>
                  <a:pt x="4206342" y="466484"/>
                </a:lnTo>
                <a:lnTo>
                  <a:pt x="4197164" y="441897"/>
                </a:lnTo>
                <a:lnTo>
                  <a:pt x="4189947" y="431662"/>
                </a:lnTo>
                <a:close/>
              </a:path>
              <a:path w="6381750" h="716914">
                <a:moveTo>
                  <a:pt x="4185329" y="262557"/>
                </a:moveTo>
                <a:lnTo>
                  <a:pt x="4022496" y="262557"/>
                </a:lnTo>
                <a:lnTo>
                  <a:pt x="4032175" y="263280"/>
                </a:lnTo>
                <a:lnTo>
                  <a:pt x="4040742" y="265450"/>
                </a:lnTo>
                <a:lnTo>
                  <a:pt x="4066219" y="294487"/>
                </a:lnTo>
                <a:lnTo>
                  <a:pt x="4066998" y="302608"/>
                </a:lnTo>
                <a:lnTo>
                  <a:pt x="4066219" y="310730"/>
                </a:lnTo>
                <a:lnTo>
                  <a:pt x="4040742" y="339767"/>
                </a:lnTo>
                <a:lnTo>
                  <a:pt x="4022496" y="342659"/>
                </a:lnTo>
                <a:lnTo>
                  <a:pt x="4167282" y="342659"/>
                </a:lnTo>
                <a:lnTo>
                  <a:pt x="4177583" y="326416"/>
                </a:lnTo>
                <a:lnTo>
                  <a:pt x="4184759" y="304778"/>
                </a:lnTo>
                <a:lnTo>
                  <a:pt x="4187151" y="280357"/>
                </a:lnTo>
                <a:lnTo>
                  <a:pt x="4185329" y="262557"/>
                </a:lnTo>
                <a:close/>
              </a:path>
              <a:path w="6381750" h="716914">
                <a:moveTo>
                  <a:pt x="4471681" y="155754"/>
                </a:moveTo>
                <a:lnTo>
                  <a:pt x="4428960" y="159926"/>
                </a:lnTo>
                <a:lnTo>
                  <a:pt x="4389799" y="172442"/>
                </a:lnTo>
                <a:lnTo>
                  <a:pt x="4354198" y="193302"/>
                </a:lnTo>
                <a:lnTo>
                  <a:pt x="4322157" y="222506"/>
                </a:lnTo>
                <a:lnTo>
                  <a:pt x="4296068" y="258051"/>
                </a:lnTo>
                <a:lnTo>
                  <a:pt x="4277433" y="298826"/>
                </a:lnTo>
                <a:lnTo>
                  <a:pt x="4266252" y="344829"/>
                </a:lnTo>
                <a:lnTo>
                  <a:pt x="4262525" y="396061"/>
                </a:lnTo>
                <a:lnTo>
                  <a:pt x="4266252" y="447348"/>
                </a:lnTo>
                <a:lnTo>
                  <a:pt x="4277433" y="493519"/>
                </a:lnTo>
                <a:lnTo>
                  <a:pt x="4296068" y="534571"/>
                </a:lnTo>
                <a:lnTo>
                  <a:pt x="4322157" y="570506"/>
                </a:lnTo>
                <a:lnTo>
                  <a:pt x="4354198" y="599320"/>
                </a:lnTo>
                <a:lnTo>
                  <a:pt x="4389799" y="619902"/>
                </a:lnTo>
                <a:lnTo>
                  <a:pt x="4428960" y="632251"/>
                </a:lnTo>
                <a:lnTo>
                  <a:pt x="4471681" y="636368"/>
                </a:lnTo>
                <a:lnTo>
                  <a:pt x="4500774" y="634143"/>
                </a:lnTo>
                <a:lnTo>
                  <a:pt x="4554620" y="616342"/>
                </a:lnTo>
                <a:lnTo>
                  <a:pt x="4589220" y="592200"/>
                </a:lnTo>
                <a:lnTo>
                  <a:pt x="4614085" y="565166"/>
                </a:lnTo>
                <a:lnTo>
                  <a:pt x="4743139" y="565166"/>
                </a:lnTo>
                <a:lnTo>
                  <a:pt x="4743139" y="529565"/>
                </a:lnTo>
                <a:lnTo>
                  <a:pt x="4502832" y="529565"/>
                </a:lnTo>
                <a:lnTo>
                  <a:pt x="4479469" y="527339"/>
                </a:lnTo>
                <a:lnTo>
                  <a:pt x="4439418" y="509539"/>
                </a:lnTo>
                <a:lnTo>
                  <a:pt x="4409101" y="474494"/>
                </a:lnTo>
                <a:lnTo>
                  <a:pt x="4393526" y="425543"/>
                </a:lnTo>
                <a:lnTo>
                  <a:pt x="4391579" y="396061"/>
                </a:lnTo>
                <a:lnTo>
                  <a:pt x="4393526" y="366579"/>
                </a:lnTo>
                <a:lnTo>
                  <a:pt x="4409101" y="317627"/>
                </a:lnTo>
                <a:lnTo>
                  <a:pt x="4439418" y="282583"/>
                </a:lnTo>
                <a:lnTo>
                  <a:pt x="4479469" y="264782"/>
                </a:lnTo>
                <a:lnTo>
                  <a:pt x="4502832" y="262557"/>
                </a:lnTo>
                <a:lnTo>
                  <a:pt x="4743139" y="262557"/>
                </a:lnTo>
                <a:lnTo>
                  <a:pt x="4743139" y="226956"/>
                </a:lnTo>
                <a:lnTo>
                  <a:pt x="4614085" y="226956"/>
                </a:lnTo>
                <a:lnTo>
                  <a:pt x="4606576" y="217722"/>
                </a:lnTo>
                <a:lnTo>
                  <a:pt x="4598287" y="208710"/>
                </a:lnTo>
                <a:lnTo>
                  <a:pt x="4554620" y="175780"/>
                </a:lnTo>
                <a:lnTo>
                  <a:pt x="4500774" y="157979"/>
                </a:lnTo>
                <a:lnTo>
                  <a:pt x="4471681" y="155754"/>
                </a:lnTo>
                <a:close/>
              </a:path>
              <a:path w="6381750" h="716914">
                <a:moveTo>
                  <a:pt x="4743139" y="565166"/>
                </a:moveTo>
                <a:lnTo>
                  <a:pt x="4618535" y="565166"/>
                </a:lnTo>
                <a:lnTo>
                  <a:pt x="4618535" y="623017"/>
                </a:lnTo>
                <a:lnTo>
                  <a:pt x="4743139" y="623017"/>
                </a:lnTo>
                <a:lnTo>
                  <a:pt x="4743139" y="565166"/>
                </a:lnTo>
                <a:close/>
              </a:path>
              <a:path w="6381750" h="716914">
                <a:moveTo>
                  <a:pt x="4743139" y="262557"/>
                </a:moveTo>
                <a:lnTo>
                  <a:pt x="4502832" y="262557"/>
                </a:lnTo>
                <a:lnTo>
                  <a:pt x="4527419" y="264782"/>
                </a:lnTo>
                <a:lnTo>
                  <a:pt x="4549558" y="271457"/>
                </a:lnTo>
                <a:lnTo>
                  <a:pt x="4586494" y="298158"/>
                </a:lnTo>
                <a:lnTo>
                  <a:pt x="4610525" y="339989"/>
                </a:lnTo>
                <a:lnTo>
                  <a:pt x="4618535" y="396061"/>
                </a:lnTo>
                <a:lnTo>
                  <a:pt x="4616533" y="425932"/>
                </a:lnTo>
                <a:lnTo>
                  <a:pt x="4600512" y="475329"/>
                </a:lnTo>
                <a:lnTo>
                  <a:pt x="4569250" y="510040"/>
                </a:lnTo>
                <a:lnTo>
                  <a:pt x="4527419" y="527395"/>
                </a:lnTo>
                <a:lnTo>
                  <a:pt x="4502832" y="529565"/>
                </a:lnTo>
                <a:lnTo>
                  <a:pt x="4743139" y="529565"/>
                </a:lnTo>
                <a:lnTo>
                  <a:pt x="4743139" y="262557"/>
                </a:lnTo>
                <a:close/>
              </a:path>
              <a:path w="6381750" h="716914">
                <a:moveTo>
                  <a:pt x="4743139" y="169104"/>
                </a:moveTo>
                <a:lnTo>
                  <a:pt x="4618535" y="169104"/>
                </a:lnTo>
                <a:lnTo>
                  <a:pt x="4618535" y="226956"/>
                </a:lnTo>
                <a:lnTo>
                  <a:pt x="4743139" y="226956"/>
                </a:lnTo>
                <a:lnTo>
                  <a:pt x="4743139" y="169104"/>
                </a:lnTo>
                <a:close/>
              </a:path>
              <a:path w="6381750" h="716914">
                <a:moveTo>
                  <a:pt x="4965645" y="169104"/>
                </a:moveTo>
                <a:lnTo>
                  <a:pt x="4841041" y="169104"/>
                </a:lnTo>
                <a:lnTo>
                  <a:pt x="4841041" y="623017"/>
                </a:lnTo>
                <a:lnTo>
                  <a:pt x="4965645" y="623017"/>
                </a:lnTo>
                <a:lnTo>
                  <a:pt x="4965645" y="445012"/>
                </a:lnTo>
                <a:lnTo>
                  <a:pt x="5281604" y="445012"/>
                </a:lnTo>
                <a:lnTo>
                  <a:pt x="5281604" y="338209"/>
                </a:lnTo>
                <a:lnTo>
                  <a:pt x="4965645" y="338209"/>
                </a:lnTo>
                <a:lnTo>
                  <a:pt x="4965645" y="169104"/>
                </a:lnTo>
                <a:close/>
              </a:path>
              <a:path w="6381750" h="716914">
                <a:moveTo>
                  <a:pt x="5281604" y="445012"/>
                </a:moveTo>
                <a:lnTo>
                  <a:pt x="5157001" y="445012"/>
                </a:lnTo>
                <a:lnTo>
                  <a:pt x="5157001" y="623017"/>
                </a:lnTo>
                <a:lnTo>
                  <a:pt x="5281604" y="623017"/>
                </a:lnTo>
                <a:lnTo>
                  <a:pt x="5281604" y="445012"/>
                </a:lnTo>
                <a:close/>
              </a:path>
              <a:path w="6381750" h="716914">
                <a:moveTo>
                  <a:pt x="5281604" y="169104"/>
                </a:moveTo>
                <a:lnTo>
                  <a:pt x="5157001" y="169104"/>
                </a:lnTo>
                <a:lnTo>
                  <a:pt x="5157001" y="338209"/>
                </a:lnTo>
                <a:lnTo>
                  <a:pt x="5281604" y="338209"/>
                </a:lnTo>
                <a:lnTo>
                  <a:pt x="5281604" y="169104"/>
                </a:lnTo>
                <a:close/>
              </a:path>
              <a:path w="6381750" h="716914">
                <a:moveTo>
                  <a:pt x="5504528" y="169104"/>
                </a:moveTo>
                <a:lnTo>
                  <a:pt x="5379924" y="169104"/>
                </a:lnTo>
                <a:lnTo>
                  <a:pt x="5379924" y="623017"/>
                </a:lnTo>
                <a:lnTo>
                  <a:pt x="5513428" y="623017"/>
                </a:lnTo>
                <a:lnTo>
                  <a:pt x="5631141" y="445012"/>
                </a:lnTo>
                <a:lnTo>
                  <a:pt x="5500078" y="445012"/>
                </a:lnTo>
                <a:lnTo>
                  <a:pt x="5504528" y="364910"/>
                </a:lnTo>
                <a:lnTo>
                  <a:pt x="5504528" y="169104"/>
                </a:lnTo>
                <a:close/>
              </a:path>
              <a:path w="6381750" h="716914">
                <a:moveTo>
                  <a:pt x="5824937" y="347109"/>
                </a:moveTo>
                <a:lnTo>
                  <a:pt x="5704783" y="347109"/>
                </a:lnTo>
                <a:lnTo>
                  <a:pt x="5700333" y="427212"/>
                </a:lnTo>
                <a:lnTo>
                  <a:pt x="5700333" y="623017"/>
                </a:lnTo>
                <a:lnTo>
                  <a:pt x="5824937" y="623017"/>
                </a:lnTo>
                <a:lnTo>
                  <a:pt x="5824937" y="347109"/>
                </a:lnTo>
                <a:close/>
              </a:path>
              <a:path w="6381750" h="716914">
                <a:moveTo>
                  <a:pt x="5824937" y="169104"/>
                </a:moveTo>
                <a:lnTo>
                  <a:pt x="5691433" y="169104"/>
                </a:lnTo>
                <a:lnTo>
                  <a:pt x="5508978" y="445012"/>
                </a:lnTo>
                <a:lnTo>
                  <a:pt x="5631141" y="445012"/>
                </a:lnTo>
                <a:lnTo>
                  <a:pt x="5695883" y="347109"/>
                </a:lnTo>
                <a:lnTo>
                  <a:pt x="5824937" y="347109"/>
                </a:lnTo>
                <a:lnTo>
                  <a:pt x="5824937" y="169104"/>
                </a:lnTo>
                <a:close/>
              </a:path>
              <a:path w="6381750" h="716914">
                <a:moveTo>
                  <a:pt x="6141209" y="155754"/>
                </a:moveTo>
                <a:lnTo>
                  <a:pt x="6091590" y="160148"/>
                </a:lnTo>
                <a:lnTo>
                  <a:pt x="6045976" y="173332"/>
                </a:lnTo>
                <a:lnTo>
                  <a:pt x="6004367" y="195304"/>
                </a:lnTo>
                <a:lnTo>
                  <a:pt x="5966764" y="226066"/>
                </a:lnTo>
                <a:lnTo>
                  <a:pt x="5936002" y="262724"/>
                </a:lnTo>
                <a:lnTo>
                  <a:pt x="5914030" y="303276"/>
                </a:lnTo>
                <a:lnTo>
                  <a:pt x="5900846" y="347721"/>
                </a:lnTo>
                <a:lnTo>
                  <a:pt x="5896452" y="396061"/>
                </a:lnTo>
                <a:lnTo>
                  <a:pt x="5900846" y="444456"/>
                </a:lnTo>
                <a:lnTo>
                  <a:pt x="5914030" y="489068"/>
                </a:lnTo>
                <a:lnTo>
                  <a:pt x="5936002" y="529898"/>
                </a:lnTo>
                <a:lnTo>
                  <a:pt x="5966764" y="566946"/>
                </a:lnTo>
                <a:lnTo>
                  <a:pt x="6004367" y="597318"/>
                </a:lnTo>
                <a:lnTo>
                  <a:pt x="6045976" y="619012"/>
                </a:lnTo>
                <a:lnTo>
                  <a:pt x="6091590" y="632029"/>
                </a:lnTo>
                <a:lnTo>
                  <a:pt x="6141209" y="636368"/>
                </a:lnTo>
                <a:lnTo>
                  <a:pt x="6198226" y="631361"/>
                </a:lnTo>
                <a:lnTo>
                  <a:pt x="6249124" y="616342"/>
                </a:lnTo>
                <a:lnTo>
                  <a:pt x="6293903" y="591310"/>
                </a:lnTo>
                <a:lnTo>
                  <a:pt x="6332564" y="556265"/>
                </a:lnTo>
                <a:lnTo>
                  <a:pt x="6351746" y="529565"/>
                </a:lnTo>
                <a:lnTo>
                  <a:pt x="6141209" y="529565"/>
                </a:lnTo>
                <a:lnTo>
                  <a:pt x="6120460" y="527618"/>
                </a:lnTo>
                <a:lnTo>
                  <a:pt x="6082634" y="512042"/>
                </a:lnTo>
                <a:lnTo>
                  <a:pt x="6050704" y="482004"/>
                </a:lnTo>
                <a:lnTo>
                  <a:pt x="6030679" y="444178"/>
                </a:lnTo>
                <a:lnTo>
                  <a:pt x="6025505" y="422762"/>
                </a:lnTo>
                <a:lnTo>
                  <a:pt x="6381515" y="422762"/>
                </a:lnTo>
                <a:lnTo>
                  <a:pt x="6381515" y="396061"/>
                </a:lnTo>
                <a:lnTo>
                  <a:pt x="6377322" y="347721"/>
                </a:lnTo>
                <a:lnTo>
                  <a:pt x="6377225" y="347109"/>
                </a:lnTo>
                <a:lnTo>
                  <a:pt x="6029955" y="347109"/>
                </a:lnTo>
                <a:lnTo>
                  <a:pt x="6036464" y="329643"/>
                </a:lnTo>
                <a:lnTo>
                  <a:pt x="6070007" y="286588"/>
                </a:lnTo>
                <a:lnTo>
                  <a:pt x="6121072" y="264059"/>
                </a:lnTo>
                <a:lnTo>
                  <a:pt x="6141209" y="262557"/>
                </a:lnTo>
                <a:lnTo>
                  <a:pt x="6343813" y="262557"/>
                </a:lnTo>
                <a:lnTo>
                  <a:pt x="6343467" y="261889"/>
                </a:lnTo>
                <a:lnTo>
                  <a:pt x="6313873" y="225176"/>
                </a:lnTo>
                <a:lnTo>
                  <a:pt x="6277716" y="194804"/>
                </a:lnTo>
                <a:lnTo>
                  <a:pt x="6236886" y="173109"/>
                </a:lnTo>
                <a:lnTo>
                  <a:pt x="6191384" y="160093"/>
                </a:lnTo>
                <a:lnTo>
                  <a:pt x="6141209" y="155754"/>
                </a:lnTo>
                <a:close/>
              </a:path>
              <a:path w="6381750" h="716914">
                <a:moveTo>
                  <a:pt x="6377065" y="476163"/>
                </a:moveTo>
                <a:lnTo>
                  <a:pt x="6243562" y="476163"/>
                </a:lnTo>
                <a:lnTo>
                  <a:pt x="6239223" y="483506"/>
                </a:lnTo>
                <a:lnTo>
                  <a:pt x="6234216" y="490403"/>
                </a:lnTo>
                <a:lnTo>
                  <a:pt x="6204456" y="514545"/>
                </a:lnTo>
                <a:lnTo>
                  <a:pt x="6163960" y="527896"/>
                </a:lnTo>
                <a:lnTo>
                  <a:pt x="6141209" y="529565"/>
                </a:lnTo>
                <a:lnTo>
                  <a:pt x="6351746" y="529565"/>
                </a:lnTo>
                <a:lnTo>
                  <a:pt x="6358375" y="518884"/>
                </a:lnTo>
                <a:lnTo>
                  <a:pt x="6368610" y="498191"/>
                </a:lnTo>
                <a:lnTo>
                  <a:pt x="6377065" y="476163"/>
                </a:lnTo>
                <a:close/>
              </a:path>
              <a:path w="6381750" h="716914">
                <a:moveTo>
                  <a:pt x="6343813" y="262557"/>
                </a:moveTo>
                <a:lnTo>
                  <a:pt x="6141209" y="262557"/>
                </a:lnTo>
                <a:lnTo>
                  <a:pt x="6161290" y="264115"/>
                </a:lnTo>
                <a:lnTo>
                  <a:pt x="6179702" y="268787"/>
                </a:lnTo>
                <a:lnTo>
                  <a:pt x="6224816" y="300216"/>
                </a:lnTo>
                <a:lnTo>
                  <a:pt x="6248012" y="347109"/>
                </a:lnTo>
                <a:lnTo>
                  <a:pt x="6377225" y="347109"/>
                </a:lnTo>
                <a:lnTo>
                  <a:pt x="6364605" y="302608"/>
                </a:lnTo>
                <a:lnTo>
                  <a:pt x="6343813" y="26255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81624" y="3675280"/>
            <a:ext cx="16253349" cy="91724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36790" y="6566082"/>
            <a:ext cx="8436079" cy="343026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654399" y="6617599"/>
            <a:ext cx="209417" cy="209417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236790" y="7330457"/>
            <a:ext cx="5169806" cy="343026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654399" y="7392444"/>
            <a:ext cx="209417" cy="209417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2249983" y="8063419"/>
            <a:ext cx="4162181" cy="343026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654399" y="8135877"/>
            <a:ext cx="209417" cy="209417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658588" y="5758986"/>
            <a:ext cx="6560222" cy="37276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BD5DAC4-0757-C121-FC9C-01023D39093D}"/>
              </a:ext>
            </a:extLst>
          </p:cNvPr>
          <p:cNvSpPr txBox="1"/>
          <p:nvPr/>
        </p:nvSpPr>
        <p:spPr>
          <a:xfrm>
            <a:off x="9480550" y="10226675"/>
            <a:ext cx="1143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9</a:t>
            </a:r>
            <a:endParaRPr lang="ru-RU" sz="4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</TotalTime>
  <Words>221</Words>
  <Application>Microsoft Macintosh PowerPoint</Application>
  <PresentationFormat>Custom</PresentationFormat>
  <Paragraphs>36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Times New Roman</vt:lpstr>
      <vt:lpstr>TimesNewRomanPSMT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Iaroslav Bairamgalin</cp:lastModifiedBy>
  <cp:revision>2</cp:revision>
  <dcterms:created xsi:type="dcterms:W3CDTF">2024-09-02T21:21:52Z</dcterms:created>
  <dcterms:modified xsi:type="dcterms:W3CDTF">2024-09-02T23:03:56Z</dcterms:modified>
</cp:coreProperties>
</file>